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07"/>
  </p:normalViewPr>
  <p:slideViewPr>
    <p:cSldViewPr snapToGrid="0">
      <p:cViewPr>
        <p:scale>
          <a:sx n="75" d="100"/>
          <a:sy n="75" d="100"/>
        </p:scale>
        <p:origin x="202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1547336" y="911354"/>
            <a:ext cx="3922776" cy="75533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669" y="1586560"/>
            <a:ext cx="5804111" cy="6348316"/>
          </a:xfrm>
        </p:spPr>
        <p:txBody>
          <a:bodyPr anchor="ctr">
            <a:noAutofit/>
          </a:bodyPr>
          <a:lstStyle>
            <a:lvl1pPr algn="ctr">
              <a:defRPr sz="5625" spc="45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963" y="8636619"/>
            <a:ext cx="4525523" cy="1072181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125" b="1" i="0" cap="all" spc="225" baseline="0">
                <a:solidFill>
                  <a:schemeClr val="tx2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669" y="9209314"/>
            <a:ext cx="1310469" cy="503334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437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00311" y="9209314"/>
            <a:ext cx="1310469" cy="49948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204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642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72683" y="552336"/>
            <a:ext cx="1328948" cy="808947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552336"/>
            <a:ext cx="4357138" cy="808947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8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58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1" y="0"/>
            <a:ext cx="1583234" cy="9906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148" y="1551174"/>
            <a:ext cx="4605227" cy="5871128"/>
          </a:xfrm>
        </p:spPr>
        <p:txBody>
          <a:bodyPr anchor="b">
            <a:normAutofit/>
          </a:bodyPr>
          <a:lstStyle>
            <a:lvl1pPr>
              <a:defRPr sz="4725" spc="45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149" y="7453019"/>
            <a:ext cx="3947337" cy="1373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125" b="1" i="0" cap="all" spc="225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0558" y="9209314"/>
            <a:ext cx="840345" cy="50333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69474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92619" y="9209314"/>
            <a:ext cx="836756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reeform 11"/>
          <p:cNvSpPr/>
          <p:nvPr/>
        </p:nvSpPr>
        <p:spPr bwMode="auto">
          <a:xfrm>
            <a:off x="491840" y="0"/>
            <a:ext cx="926009" cy="9906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1" y="0"/>
            <a:ext cx="1583234" cy="9906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99381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302000"/>
            <a:ext cx="2695194" cy="522816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9385" y="3302000"/>
            <a:ext cx="2695194" cy="522816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74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2" y="550336"/>
            <a:ext cx="5722144" cy="21573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374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374" y="4202036"/>
            <a:ext cx="2708910" cy="43281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1549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1549" y="4202036"/>
            <a:ext cx="2708910" cy="43281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143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33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19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4156770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1"/>
            <a:ext cx="1739315" cy="172852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cap="all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41" y="1329433"/>
            <a:ext cx="3464111" cy="720073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5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342" y="9209314"/>
            <a:ext cx="693762" cy="503334"/>
          </a:xfrm>
        </p:spPr>
        <p:txBody>
          <a:bodyPr/>
          <a:lstStyle/>
          <a:p>
            <a:fld id="{42A54C80-263E-416B-A8E0-580EDEADCBDC}" type="datetimeFigureOut">
              <a:rPr lang="en-US" smtClean="0"/>
              <a:t>9/9/22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01195" y="9209314"/>
            <a:ext cx="693257" cy="499483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67167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9449" y="2"/>
            <a:ext cx="4137517" cy="9905999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4156770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0"/>
            <a:ext cx="1739316" cy="172852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6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847" y="9209314"/>
            <a:ext cx="693257" cy="503334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92115" y="9209314"/>
            <a:ext cx="710595" cy="499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99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068" y="552334"/>
            <a:ext cx="5725307" cy="21553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068" y="3302003"/>
            <a:ext cx="5725307" cy="519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4069" y="9209314"/>
            <a:ext cx="1310469" cy="50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209314"/>
            <a:ext cx="2314575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4" y="9209314"/>
            <a:ext cx="1585912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509318" cy="9906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72659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825" kern="1200" cap="all" spc="11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4000">
              <a:schemeClr val="bg1"/>
            </a:gs>
            <a:gs pos="4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CD59621-90B4-42EE-6E85-8C4EF7C433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99" y="243378"/>
            <a:ext cx="6434803" cy="62022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2F4AB59-5CB2-4CAA-6311-3D330A778120}"/>
              </a:ext>
            </a:extLst>
          </p:cNvPr>
          <p:cNvSpPr txBox="1"/>
          <p:nvPr/>
        </p:nvSpPr>
        <p:spPr>
          <a:xfrm>
            <a:off x="221806" y="7312027"/>
            <a:ext cx="643480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TRĪS UZBRUKUMU LIEGUMS</a:t>
            </a:r>
            <a:endParaRPr lang="en-LV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12854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{E01D4AB5-AE28-3D41-9C9D-91901CFCB445}tf10001071_mac</Template>
  <TotalTime>27</TotalTime>
  <Words>3</Words>
  <Application>Microsoft Macintosh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Gill Sans MT</vt:lpstr>
      <vt:lpstr>Impact</vt:lpstr>
      <vt:lpstr>Times New Roman</vt:lpstr>
      <vt:lpstr>Badge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Zigmars Sondors</dc:creator>
  <cp:lastModifiedBy>Zigmars Sondors</cp:lastModifiedBy>
  <cp:revision>3</cp:revision>
  <cp:lastPrinted>2022-09-09T09:59:12Z</cp:lastPrinted>
  <dcterms:created xsi:type="dcterms:W3CDTF">2022-09-09T09:49:25Z</dcterms:created>
  <dcterms:modified xsi:type="dcterms:W3CDTF">2022-09-09T10:16:32Z</dcterms:modified>
</cp:coreProperties>
</file>